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04" r:id="rId12"/>
    <p:sldId id="317" r:id="rId13"/>
    <p:sldId id="305" r:id="rId14"/>
    <p:sldId id="318" r:id="rId15"/>
    <p:sldId id="319" r:id="rId16"/>
    <p:sldId id="306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DBD9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01/09/2024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9/1/24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9/1/24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NL" sz="1100" i="1" dirty="0">
                <a:solidFill>
                  <a:schemeClr val="bg1"/>
                </a:solidFill>
              </a:rPr>
              <a:t>Fotoclub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Online amateurfotografie </a:t>
            </a:r>
            <a:br>
              <a:rPr lang="nl-NL" sz="1800" dirty="0"/>
            </a:br>
            <a:r>
              <a:rPr lang="nl-NL" sz="1800" dirty="0"/>
              <a:t>portfolio’s van fotoclub leden.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1050" dirty="0"/>
              <a:t>(i.t.t. Squarespace, </a:t>
            </a:r>
            <a:r>
              <a:rPr lang="nl-NL" sz="1050" dirty="0" err="1"/>
              <a:t>Glass</a:t>
            </a:r>
            <a:r>
              <a:rPr lang="nl-NL" sz="105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Centrale ingang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Decentraal beheer: </a:t>
            </a:r>
            <a:r>
              <a:rPr lang="nl-NL" sz="1200" dirty="0"/>
              <a:t>club beheert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invoering: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aan groei onderliggende software.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verlaagt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Hergebruik voor </a:t>
            </a:r>
            <a:r>
              <a:rPr lang="en-NL" sz="1600" dirty="0">
                <a:solidFill>
                  <a:srgbClr val="D16349"/>
                </a:solidFill>
              </a:rPr>
              <a:t>expo’s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Evt </a:t>
            </a:r>
            <a:r>
              <a:rPr lang="en-NL" sz="1600" dirty="0">
                <a:solidFill>
                  <a:srgbClr val="D16349"/>
                </a:solidFill>
              </a:rPr>
              <a:t>trefwoorden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E560D-1EA3-DA38-BA09-3D9DE008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3C4E84-6B5D-987F-5439-697F42FC657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Overzicht Levels &amp; Centraal/Decentraal</a:t>
            </a:r>
          </a:p>
        </p:txBody>
      </p:sp>
    </p:spTree>
    <p:extLst>
      <p:ext uri="{BB962C8B-B14F-4D97-AF65-F5344CB8AC3E}">
        <p14:creationId xmlns:p14="http://schemas.microsoft.com/office/powerpoint/2010/main" val="341166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5" y="550366"/>
            <a:ext cx="6996370" cy="43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kanten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iPhone,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Generatie van websites voor overig gebruik </a:t>
            </a:r>
            <a:r>
              <a:rPr lang="nl-NL" sz="1000" dirty="0"/>
              <a:t>(Android, PC, </a:t>
            </a:r>
            <a:r>
              <a:rPr lang="en-GB" sz="1000" dirty="0"/>
              <a:t>Huawei/Xiaomi/Oppo, Mac…</a:t>
            </a:r>
            <a:r>
              <a:rPr lang="nl-NL" sz="1000" dirty="0"/>
              <a:t>)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Wereldwijd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Ondersteunt </a:t>
            </a:r>
            <a:r>
              <a:rPr lang="nl-NL" sz="1400" dirty="0" err="1"/>
              <a:t>nederlands</a:t>
            </a:r>
            <a:r>
              <a:rPr lang="nl-NL" sz="1400" dirty="0"/>
              <a:t> &amp; </a:t>
            </a:r>
            <a:r>
              <a:rPr lang="nl-NL" sz="1400" dirty="0" err="1"/>
              <a:t>engels</a:t>
            </a:r>
            <a:r>
              <a:rPr lang="nl-NL" sz="1400" dirty="0"/>
              <a:t> (kiest taal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kent de Fotobond, maar ondersteunt in principe alle 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Documentatie (NL, EN) ingebouwd in de app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Uitgebreide documentatie (EN) op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pic>
        <p:nvPicPr>
          <p:cNvPr id="14" name="Picture 13" descr="A black cell phone with a screen showing a list of images&#10;&#10;Description automatically generated">
            <a:extLst>
              <a:ext uri="{FF2B5EF4-FFF2-40B4-BE49-F238E27FC236}">
                <a16:creationId xmlns:a16="http://schemas.microsoft.com/office/drawing/2014/main" id="{AF236D9E-9372-B94A-E980-53B6FB33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8" y="710934"/>
            <a:ext cx="2090707" cy="3718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</a:t>
            </a:r>
            <a:br>
              <a:rPr lang="en-NL" sz="900" dirty="0"/>
            </a:br>
            <a:r>
              <a:rPr lang="en-NL" sz="900" dirty="0"/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C2B53A-5102-57E0-B8D8-764F2C2215E0}"/>
              </a:ext>
            </a:extLst>
          </p:cNvPr>
          <p:cNvSpPr/>
          <p:nvPr/>
        </p:nvSpPr>
        <p:spPr>
          <a:xfrm>
            <a:off x="6970347" y="1005383"/>
            <a:ext cx="437136" cy="409431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44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38002" y="883962"/>
            <a:ext cx="339035" cy="31389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Stukje uit bestand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r>
              <a:rPr lang="en-NL" sz="1400" dirty="0"/>
              <a:t> (78 clubs + musea).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Dat 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 krijgt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(in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94874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Toegang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Dit staat in een ledenbestand per club</a:t>
            </a:r>
            <a:r>
              <a:rPr lang="en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(fgDeGender.level2.json)</a:t>
            </a:r>
            <a:r>
              <a:rPr lang="en-NL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het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Optioneel geboortejaar wordt nu niet gebruikt en mag b.v. 9999-10-18 bevatten.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2B125-88C7-5403-365D-9500EAD5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ziet dit eruit op website?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4F5E-E25B-1B9B-3301-D1A907824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700253-B7CE-F664-2C27-DCE94D286AAF}"/>
              </a:ext>
            </a:extLst>
          </p:cNvPr>
          <p:cNvCxnSpPr>
            <a:cxnSpLocks/>
          </p:cNvCxnSpPr>
          <p:nvPr/>
        </p:nvCxnSpPr>
        <p:spPr>
          <a:xfrm>
            <a:off x="5635949" y="2760738"/>
            <a:ext cx="133581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C9AF90-5FB2-8B87-E94A-CA1632860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4" y="3261607"/>
            <a:ext cx="6184792" cy="1330904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FB1C7B-C2AD-59B3-951D-2DE5262BCEC7}"/>
              </a:ext>
            </a:extLst>
          </p:cNvPr>
          <p:cNvCxnSpPr>
            <a:cxnSpLocks/>
          </p:cNvCxnSpPr>
          <p:nvPr/>
        </p:nvCxnSpPr>
        <p:spPr>
          <a:xfrm>
            <a:off x="3322749" y="2986402"/>
            <a:ext cx="0" cy="971705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D280FA9-E134-C5F4-3A06-B719358764F3}"/>
              </a:ext>
            </a:extLst>
          </p:cNvPr>
          <p:cNvSpPr/>
          <p:nvPr/>
        </p:nvSpPr>
        <p:spPr>
          <a:xfrm>
            <a:off x="3473099" y="4461416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1428</TotalTime>
  <Words>638</Words>
  <Application>Microsoft Macintosh PowerPoint</Application>
  <PresentationFormat>On-screen Show (16:9)</PresentationFormat>
  <Paragraphs>92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Georgia</vt:lpstr>
      <vt:lpstr>Wingdings</vt:lpstr>
      <vt:lpstr>Wingdings 2</vt:lpstr>
      <vt:lpstr>Civic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98</cp:revision>
  <dcterms:created xsi:type="dcterms:W3CDTF">2019-12-06T15:20:23Z</dcterms:created>
  <dcterms:modified xsi:type="dcterms:W3CDTF">2024-09-01T09:45:13Z</dcterms:modified>
</cp:coreProperties>
</file>